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946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4C5ED-522C-47A3-B2FB-B973235E37D9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7B2DE-4D57-46D3-B1BE-4A919BF7F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309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7B2DE-4D57-46D3-B1BE-4A919BF7F7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679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2.png"/><Relationship Id="rId7" Type="http://schemas.openxmlformats.org/officeDocument/2006/relationships/image" Target="../media/image86.png"/><Relationship Id="rId12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84.pn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32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22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20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6.png"/><Relationship Id="rId3" Type="http://schemas.openxmlformats.org/officeDocument/2006/relationships/image" Target="../media/image32.png"/><Relationship Id="rId7" Type="http://schemas.openxmlformats.org/officeDocument/2006/relationships/image" Target="../media/image92.png"/><Relationship Id="rId12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5" Type="http://schemas.openxmlformats.org/officeDocument/2006/relationships/image" Target="../media/image22.png"/><Relationship Id="rId10" Type="http://schemas.openxmlformats.org/officeDocument/2006/relationships/image" Target="../media/image103.png"/><Relationship Id="rId4" Type="http://schemas.openxmlformats.org/officeDocument/2006/relationships/image" Target="../media/image20.png"/><Relationship Id="rId9" Type="http://schemas.openxmlformats.org/officeDocument/2006/relationships/image" Target="../media/image9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32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22.png"/><Relationship Id="rId10" Type="http://schemas.openxmlformats.org/officeDocument/2006/relationships/image" Target="../media/image111.png"/><Relationship Id="rId4" Type="http://schemas.openxmlformats.org/officeDocument/2006/relationships/image" Target="../media/image20.png"/><Relationship Id="rId9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32.png"/><Relationship Id="rId7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22.png"/><Relationship Id="rId10" Type="http://schemas.openxmlformats.org/officeDocument/2006/relationships/image" Target="../media/image116.png"/><Relationship Id="rId4" Type="http://schemas.openxmlformats.org/officeDocument/2006/relationships/image" Target="../media/image20.png"/><Relationship Id="rId9" Type="http://schemas.openxmlformats.org/officeDocument/2006/relationships/image" Target="../media/image1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2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19.png"/><Relationship Id="rId5" Type="http://schemas.openxmlformats.org/officeDocument/2006/relationships/image" Target="../media/image20.png"/><Relationship Id="rId10" Type="http://schemas.openxmlformats.org/officeDocument/2006/relationships/image" Target="../media/image118.png"/><Relationship Id="rId4" Type="http://schemas.openxmlformats.org/officeDocument/2006/relationships/image" Target="../media/image32.png"/><Relationship Id="rId9" Type="http://schemas.openxmlformats.org/officeDocument/2006/relationships/image" Target="../media/image1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32.png"/><Relationship Id="rId7" Type="http://schemas.openxmlformats.org/officeDocument/2006/relationships/image" Target="../media/image113.png"/><Relationship Id="rId12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5" Type="http://schemas.openxmlformats.org/officeDocument/2006/relationships/image" Target="../media/image22.png"/><Relationship Id="rId10" Type="http://schemas.openxmlformats.org/officeDocument/2006/relationships/image" Target="../media/image121.png"/><Relationship Id="rId4" Type="http://schemas.openxmlformats.org/officeDocument/2006/relationships/image" Target="../media/image20.png"/><Relationship Id="rId9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32.png"/><Relationship Id="rId7" Type="http://schemas.openxmlformats.org/officeDocument/2006/relationships/image" Target="../media/image113.png"/><Relationship Id="rId12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5" Type="http://schemas.openxmlformats.org/officeDocument/2006/relationships/image" Target="../media/image22.png"/><Relationship Id="rId10" Type="http://schemas.openxmlformats.org/officeDocument/2006/relationships/image" Target="../media/image123.png"/><Relationship Id="rId4" Type="http://schemas.openxmlformats.org/officeDocument/2006/relationships/image" Target="../media/image20.png"/><Relationship Id="rId9" Type="http://schemas.openxmlformats.org/officeDocument/2006/relationships/image" Target="../media/image1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32.png"/><Relationship Id="rId7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22.png"/><Relationship Id="rId10" Type="http://schemas.openxmlformats.org/officeDocument/2006/relationships/image" Target="../media/image116.png"/><Relationship Id="rId4" Type="http://schemas.openxmlformats.org/officeDocument/2006/relationships/image" Target="../media/image20.png"/><Relationship Id="rId9" Type="http://schemas.openxmlformats.org/officeDocument/2006/relationships/image" Target="../media/image1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32.png"/><Relationship Id="rId7" Type="http://schemas.openxmlformats.org/officeDocument/2006/relationships/image" Target="../media/image113.png"/><Relationship Id="rId12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5" Type="http://schemas.openxmlformats.org/officeDocument/2006/relationships/image" Target="../media/image22.png"/><Relationship Id="rId10" Type="http://schemas.openxmlformats.org/officeDocument/2006/relationships/image" Target="../media/image126.png"/><Relationship Id="rId4" Type="http://schemas.openxmlformats.org/officeDocument/2006/relationships/image" Target="../media/image20.png"/><Relationship Id="rId9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32.png"/><Relationship Id="rId7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22.png"/><Relationship Id="rId10" Type="http://schemas.openxmlformats.org/officeDocument/2006/relationships/image" Target="../media/image116.png"/><Relationship Id="rId4" Type="http://schemas.openxmlformats.org/officeDocument/2006/relationships/image" Target="../media/image20.png"/><Relationship Id="rId9" Type="http://schemas.openxmlformats.org/officeDocument/2006/relationships/image" Target="../media/image1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128.png"/><Relationship Id="rId9" Type="http://schemas.openxmlformats.org/officeDocument/2006/relationships/image" Target="../media/image22.png"/><Relationship Id="rId1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image" Target="../media/image130.png"/><Relationship Id="rId21" Type="http://schemas.openxmlformats.org/officeDocument/2006/relationships/image" Target="../media/image20.png"/><Relationship Id="rId7" Type="http://schemas.openxmlformats.org/officeDocument/2006/relationships/image" Target="../media/image133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4.png"/><Relationship Id="rId5" Type="http://schemas.openxmlformats.org/officeDocument/2006/relationships/image" Target="../media/image131.png"/><Relationship Id="rId15" Type="http://schemas.openxmlformats.org/officeDocument/2006/relationships/image" Target="../media/image138.png"/><Relationship Id="rId10" Type="http://schemas.openxmlformats.org/officeDocument/2006/relationships/image" Target="../media/image23.png"/><Relationship Id="rId19" Type="http://schemas.openxmlformats.org/officeDocument/2006/relationships/image" Target="../media/image142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image" Target="../media/image1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11" Type="http://schemas.openxmlformats.org/officeDocument/2006/relationships/image" Target="../media/image147.png"/><Relationship Id="rId5" Type="http://schemas.openxmlformats.org/officeDocument/2006/relationships/image" Target="../media/image21.png"/><Relationship Id="rId10" Type="http://schemas.openxmlformats.org/officeDocument/2006/relationships/image" Target="../media/image146.png"/><Relationship Id="rId4" Type="http://schemas.openxmlformats.org/officeDocument/2006/relationships/image" Target="../media/image1.png"/><Relationship Id="rId9" Type="http://schemas.openxmlformats.org/officeDocument/2006/relationships/image" Target="../media/image1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21.png"/><Relationship Id="rId7" Type="http://schemas.openxmlformats.org/officeDocument/2006/relationships/image" Target="../media/image145.png"/><Relationship Id="rId12" Type="http://schemas.openxmlformats.org/officeDocument/2006/relationships/image" Target="../media/image1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51.png"/><Relationship Id="rId5" Type="http://schemas.openxmlformats.org/officeDocument/2006/relationships/image" Target="../media/image22.png"/><Relationship Id="rId10" Type="http://schemas.openxmlformats.org/officeDocument/2006/relationships/image" Target="../media/image150.png"/><Relationship Id="rId4" Type="http://schemas.openxmlformats.org/officeDocument/2006/relationships/image" Target="../media/image20.png"/><Relationship Id="rId9" Type="http://schemas.openxmlformats.org/officeDocument/2006/relationships/image" Target="../media/image1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21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22.png"/><Relationship Id="rId10" Type="http://schemas.openxmlformats.org/officeDocument/2006/relationships/image" Target="../media/image157.png"/><Relationship Id="rId4" Type="http://schemas.openxmlformats.org/officeDocument/2006/relationships/image" Target="../media/image20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21.png"/><Relationship Id="rId7" Type="http://schemas.openxmlformats.org/officeDocument/2006/relationships/image" Target="../media/image1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22.png"/><Relationship Id="rId10" Type="http://schemas.openxmlformats.org/officeDocument/2006/relationships/image" Target="../media/image162.png"/><Relationship Id="rId4" Type="http://schemas.openxmlformats.org/officeDocument/2006/relationships/image" Target="../media/image20.png"/><Relationship Id="rId9" Type="http://schemas.openxmlformats.org/officeDocument/2006/relationships/image" Target="../media/image1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21.png"/><Relationship Id="rId7" Type="http://schemas.openxmlformats.org/officeDocument/2006/relationships/image" Target="../media/image1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65.png"/><Relationship Id="rId5" Type="http://schemas.openxmlformats.org/officeDocument/2006/relationships/image" Target="../media/image22.png"/><Relationship Id="rId10" Type="http://schemas.openxmlformats.org/officeDocument/2006/relationships/image" Target="../media/image149.png"/><Relationship Id="rId4" Type="http://schemas.openxmlformats.org/officeDocument/2006/relationships/image" Target="../media/image20.png"/><Relationship Id="rId9" Type="http://schemas.openxmlformats.org/officeDocument/2006/relationships/image" Target="../media/image1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21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70.png"/><Relationship Id="rId5" Type="http://schemas.openxmlformats.org/officeDocument/2006/relationships/image" Target="../media/image22.png"/><Relationship Id="rId10" Type="http://schemas.openxmlformats.org/officeDocument/2006/relationships/image" Target="../media/image169.png"/><Relationship Id="rId4" Type="http://schemas.openxmlformats.org/officeDocument/2006/relationships/image" Target="../media/image20.png"/><Relationship Id="rId9" Type="http://schemas.openxmlformats.org/officeDocument/2006/relationships/image" Target="../media/image1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21.png"/><Relationship Id="rId7" Type="http://schemas.openxmlformats.org/officeDocument/2006/relationships/image" Target="../media/image1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73.png"/><Relationship Id="rId5" Type="http://schemas.openxmlformats.org/officeDocument/2006/relationships/image" Target="../media/image22.png"/><Relationship Id="rId10" Type="http://schemas.openxmlformats.org/officeDocument/2006/relationships/image" Target="../media/image172.png"/><Relationship Id="rId4" Type="http://schemas.openxmlformats.org/officeDocument/2006/relationships/image" Target="../media/image20.png"/><Relationship Id="rId9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5" Type="http://schemas.openxmlformats.org/officeDocument/2006/relationships/image" Target="../media/image20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22.png"/><Relationship Id="rId14" Type="http://schemas.openxmlformats.org/officeDocument/2006/relationships/image" Target="../media/image40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197.png"/><Relationship Id="rId21" Type="http://schemas.openxmlformats.org/officeDocument/2006/relationships/image" Target="../media/image192.png"/><Relationship Id="rId34" Type="http://schemas.openxmlformats.org/officeDocument/2006/relationships/image" Target="../media/image205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196.png"/><Relationship Id="rId33" Type="http://schemas.openxmlformats.org/officeDocument/2006/relationships/image" Target="../media/image204.png"/><Relationship Id="rId2" Type="http://schemas.openxmlformats.org/officeDocument/2006/relationships/image" Target="../media/image1.png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29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195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194.png"/><Relationship Id="rId28" Type="http://schemas.openxmlformats.org/officeDocument/2006/relationships/image" Target="../media/image199.png"/><Relationship Id="rId36" Type="http://schemas.openxmlformats.org/officeDocument/2006/relationships/image" Target="../media/image207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31" Type="http://schemas.openxmlformats.org/officeDocument/2006/relationships/image" Target="../media/image202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3.png"/><Relationship Id="rId27" Type="http://schemas.openxmlformats.org/officeDocument/2006/relationships/image" Target="../media/image19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8" Type="http://schemas.openxmlformats.org/officeDocument/2006/relationships/image" Target="../media/image179.png"/><Relationship Id="rId3" Type="http://schemas.openxmlformats.org/officeDocument/2006/relationships/image" Target="../media/image1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.png"/><Relationship Id="rId7" Type="http://schemas.openxmlformats.org/officeDocument/2006/relationships/image" Target="../media/image2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11" Type="http://schemas.openxmlformats.org/officeDocument/2006/relationships/image" Target="../media/image22.png"/><Relationship Id="rId5" Type="http://schemas.openxmlformats.org/officeDocument/2006/relationships/image" Target="../media/image210.png"/><Relationship Id="rId10" Type="http://schemas.openxmlformats.org/officeDocument/2006/relationships/image" Target="../media/image21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11" Type="http://schemas.openxmlformats.org/officeDocument/2006/relationships/image" Target="../media/image20.png"/><Relationship Id="rId5" Type="http://schemas.openxmlformats.org/officeDocument/2006/relationships/image" Target="../media/image215.png"/><Relationship Id="rId10" Type="http://schemas.openxmlformats.org/officeDocument/2006/relationships/image" Target="../media/image22.png"/><Relationship Id="rId4" Type="http://schemas.openxmlformats.org/officeDocument/2006/relationships/image" Target="../media/image210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20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.png"/><Relationship Id="rId10" Type="http://schemas.openxmlformats.org/officeDocument/2006/relationships/image" Target="../media/image45.png"/><Relationship Id="rId4" Type="http://schemas.openxmlformats.org/officeDocument/2006/relationships/image" Target="../media/image32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3.png"/><Relationship Id="rId3" Type="http://schemas.openxmlformats.org/officeDocument/2006/relationships/image" Target="../media/image20.png"/><Relationship Id="rId7" Type="http://schemas.openxmlformats.org/officeDocument/2006/relationships/image" Target="../media/image42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1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51.png"/><Relationship Id="rId5" Type="http://schemas.openxmlformats.org/officeDocument/2006/relationships/image" Target="../media/image4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32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20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1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4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32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6.png"/><Relationship Id="rId18" Type="http://schemas.openxmlformats.org/officeDocument/2006/relationships/image" Target="../media/image75.png"/><Relationship Id="rId3" Type="http://schemas.openxmlformats.org/officeDocument/2006/relationships/image" Target="../media/image20.png"/><Relationship Id="rId7" Type="http://schemas.openxmlformats.org/officeDocument/2006/relationships/image" Target="../media/image59.png"/><Relationship Id="rId12" Type="http://schemas.openxmlformats.org/officeDocument/2006/relationships/image" Target="../media/image72.png"/><Relationship Id="rId17" Type="http://schemas.openxmlformats.org/officeDocument/2006/relationships/image" Target="../media/image69.png"/><Relationship Id="rId2" Type="http://schemas.openxmlformats.org/officeDocument/2006/relationships/image" Target="../media/image1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71.png"/><Relationship Id="rId5" Type="http://schemas.openxmlformats.org/officeDocument/2006/relationships/image" Target="../media/image4.png"/><Relationship Id="rId15" Type="http://schemas.openxmlformats.org/officeDocument/2006/relationships/image" Target="../media/image74.png"/><Relationship Id="rId10" Type="http://schemas.openxmlformats.org/officeDocument/2006/relationships/image" Target="../media/image70.png"/><Relationship Id="rId4" Type="http://schemas.openxmlformats.org/officeDocument/2006/relationships/image" Target="../media/image32.png"/><Relationship Id="rId9" Type="http://schemas.openxmlformats.org/officeDocument/2006/relationships/image" Target="../media/image61.png"/><Relationship Id="rId1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6.png"/><Relationship Id="rId3" Type="http://schemas.openxmlformats.org/officeDocument/2006/relationships/image" Target="../media/image20.png"/><Relationship Id="rId7" Type="http://schemas.openxmlformats.org/officeDocument/2006/relationships/image" Target="../media/image59.png"/><Relationship Id="rId12" Type="http://schemas.openxmlformats.org/officeDocument/2006/relationships/image" Target="../media/image78.png"/><Relationship Id="rId17" Type="http://schemas.openxmlformats.org/officeDocument/2006/relationships/image" Target="../media/image80.png"/><Relationship Id="rId2" Type="http://schemas.openxmlformats.org/officeDocument/2006/relationships/image" Target="../media/image1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77.png"/><Relationship Id="rId5" Type="http://schemas.openxmlformats.org/officeDocument/2006/relationships/image" Target="../media/image4.png"/><Relationship Id="rId15" Type="http://schemas.openxmlformats.org/officeDocument/2006/relationships/image" Target="../media/image68.png"/><Relationship Id="rId10" Type="http://schemas.openxmlformats.org/officeDocument/2006/relationships/image" Target="../media/image76.png"/><Relationship Id="rId4" Type="http://schemas.openxmlformats.org/officeDocument/2006/relationships/image" Target="../media/image32.png"/><Relationship Id="rId9" Type="http://schemas.openxmlformats.org/officeDocument/2006/relationships/image" Target="../media/image61.png"/><Relationship Id="rId1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81.png"/><Relationship Id="rId9" Type="http://schemas.openxmlformats.org/officeDocument/2006/relationships/image" Target="../media/image22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8758" y="884472"/>
            <a:ext cx="16448199" cy="8516770"/>
            <a:chOff x="918758" y="884472"/>
            <a:chExt cx="16448199" cy="85167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758" y="884472"/>
              <a:ext cx="16448199" cy="85167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7007" y="884472"/>
            <a:ext cx="16631700" cy="8516770"/>
            <a:chOff x="827007" y="884472"/>
            <a:chExt cx="16631700" cy="85167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007" y="884472"/>
              <a:ext cx="16631700" cy="85167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8896" y="1284517"/>
            <a:ext cx="2484848" cy="7529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68383" y="2555453"/>
            <a:ext cx="10232839" cy="50325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22579" y="5061912"/>
            <a:ext cx="9907559" cy="12062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8945" y="6517513"/>
            <a:ext cx="2187824" cy="2081825"/>
            <a:chOff x="8048945" y="6517513"/>
            <a:chExt cx="2187824" cy="208182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048945" y="6517513"/>
              <a:ext cx="2187824" cy="1673007"/>
              <a:chOff x="8048945" y="6517513"/>
              <a:chExt cx="2187824" cy="167300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064233" y="5790208"/>
                <a:ext cx="4375648" cy="334601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48945" y="6517513"/>
                <a:ext cx="2187824" cy="167300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32086" y="7042665"/>
              <a:ext cx="1609670" cy="101724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721680" y="7470340"/>
              <a:ext cx="910841" cy="1128997"/>
              <a:chOff x="8721680" y="7470340"/>
              <a:chExt cx="910841" cy="112899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721680" y="7470340"/>
                <a:ext cx="910841" cy="112899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3023564" y="2867386"/>
            <a:ext cx="2733333" cy="1800000"/>
            <a:chOff x="13023564" y="2867386"/>
            <a:chExt cx="2733333" cy="180000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023564" y="2867386"/>
              <a:ext cx="2725005" cy="1797877"/>
              <a:chOff x="13023564" y="2867386"/>
              <a:chExt cx="2725005" cy="179787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23564" y="2867386"/>
                <a:ext cx="2725005" cy="1797877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89691" y="3198042"/>
              <a:ext cx="188427" cy="63594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90193" y="3303318"/>
            <a:ext cx="2673089" cy="75298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070190" y="6304166"/>
            <a:ext cx="2733333" cy="1800000"/>
            <a:chOff x="3070190" y="6304166"/>
            <a:chExt cx="2733333" cy="180000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070190" y="6304166"/>
              <a:ext cx="2725005" cy="1797877"/>
              <a:chOff x="3070190" y="6304166"/>
              <a:chExt cx="2725005" cy="179787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1600000">
                <a:off x="3070190" y="6304166"/>
                <a:ext cx="2725005" cy="179787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1600000">
              <a:off x="3336317" y="6634823"/>
              <a:ext cx="188427" cy="63594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66098" y="6743383"/>
            <a:ext cx="2673089" cy="7529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5097" y="1469755"/>
            <a:ext cx="12996190" cy="7428571"/>
            <a:chOff x="725097" y="1469755"/>
            <a:chExt cx="12996190" cy="74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410475" y="-2075483"/>
              <a:ext cx="25992380" cy="1485714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097" y="1469755"/>
              <a:ext cx="12996190" cy="74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9796" y="1037615"/>
            <a:ext cx="10107569" cy="49557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7621" y="4333859"/>
            <a:ext cx="8938805" cy="7618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31428" y="8270245"/>
            <a:ext cx="1091428" cy="1091428"/>
            <a:chOff x="13031428" y="8270245"/>
            <a:chExt cx="1091428" cy="10914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31428" y="8270245"/>
              <a:ext cx="1091428" cy="10914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3526" y="136760"/>
            <a:ext cx="2484843" cy="7529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38087" y="6124040"/>
            <a:ext cx="10831732" cy="14132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311926" y="1349972"/>
            <a:ext cx="4734823" cy="4734823"/>
            <a:chOff x="12311926" y="1349972"/>
            <a:chExt cx="4734823" cy="47348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11926" y="1349972"/>
              <a:ext cx="4734823" cy="47348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136760"/>
            <a:ext cx="2484843" cy="7529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25558" y="591908"/>
            <a:ext cx="13612951" cy="49557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06997" y="5278604"/>
            <a:ext cx="9626667" cy="387554"/>
            <a:chOff x="6906997" y="5278604"/>
            <a:chExt cx="9626667" cy="3875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6906997" y="5278604"/>
              <a:ext cx="9626667" cy="3875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80721" y="3614757"/>
            <a:ext cx="12201051" cy="393267"/>
            <a:chOff x="-480721" y="3614757"/>
            <a:chExt cx="12201051" cy="3932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80721" y="3614757"/>
              <a:ext cx="12201051" cy="3932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27680" y="2891818"/>
            <a:ext cx="6171429" cy="1445878"/>
            <a:chOff x="10927680" y="2891818"/>
            <a:chExt cx="6171429" cy="14458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05970" y="2230688"/>
              <a:ext cx="12342857" cy="289175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27680" y="2891818"/>
              <a:ext cx="6171429" cy="14458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27680" y="4498183"/>
            <a:ext cx="6171429" cy="2029116"/>
            <a:chOff x="10927680" y="4498183"/>
            <a:chExt cx="6171429" cy="2029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96595" y="3578247"/>
              <a:ext cx="12342857" cy="405823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27680" y="4498183"/>
              <a:ext cx="6171429" cy="2029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16336" y="3987432"/>
            <a:ext cx="765544" cy="907935"/>
            <a:chOff x="16716336" y="3987432"/>
            <a:chExt cx="765544" cy="9079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16336" y="3987432"/>
              <a:ext cx="765544" cy="9079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3748" y="4601143"/>
            <a:ext cx="9755361" cy="4871163"/>
            <a:chOff x="813748" y="4601143"/>
            <a:chExt cx="9755361" cy="487116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891852" y="2363517"/>
              <a:ext cx="19510721" cy="974232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3748" y="4601143"/>
              <a:ext cx="9755361" cy="487116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136760"/>
            <a:ext cx="2484843" cy="7529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2859" y="4629189"/>
            <a:ext cx="4653588" cy="33675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43639" y="5448954"/>
            <a:ext cx="9626667" cy="387554"/>
            <a:chOff x="1643639" y="5448954"/>
            <a:chExt cx="9626667" cy="3875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643639" y="5448954"/>
              <a:ext cx="9626667" cy="3875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56972" y="2819988"/>
            <a:ext cx="11246125" cy="284112"/>
            <a:chOff x="6456972" y="2819988"/>
            <a:chExt cx="11246125" cy="2841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6972" y="2819988"/>
              <a:ext cx="11246125" cy="2841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11718" y="2508076"/>
            <a:ext cx="765544" cy="907935"/>
            <a:chOff x="6111718" y="2508076"/>
            <a:chExt cx="765544" cy="9079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11718" y="2508076"/>
              <a:ext cx="765544" cy="90793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15678" y="414298"/>
            <a:ext cx="15886837" cy="474914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89024" y="1540817"/>
            <a:ext cx="19200056" cy="10333944"/>
            <a:chOff x="2609890" y="1643906"/>
            <a:chExt cx="19200056" cy="103339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9890" y="1643906"/>
              <a:ext cx="19200056" cy="1033394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80021" y="4027389"/>
              <a:ext cx="9600028" cy="516697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77668" y="2409618"/>
            <a:ext cx="6918612" cy="3592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136760"/>
            <a:ext cx="2484843" cy="752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10737" y="2609401"/>
            <a:ext cx="14340431" cy="6642495"/>
            <a:chOff x="2010737" y="2609401"/>
            <a:chExt cx="14340431" cy="66424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024095" y="-495187"/>
              <a:ext cx="28680862" cy="1328499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0737" y="2609401"/>
              <a:ext cx="14340431" cy="66424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98398" y="4648446"/>
            <a:ext cx="6171429" cy="2990769"/>
            <a:chOff x="5885714" y="4435264"/>
            <a:chExt cx="6171429" cy="29907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55802" y="3139297"/>
              <a:ext cx="12342857" cy="598153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85714" y="4435264"/>
              <a:ext cx="6171429" cy="299076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3220" y="393970"/>
            <a:ext cx="14503381" cy="4199821"/>
          </a:xfrm>
          <a:prstGeom prst="rect">
            <a:avLst/>
          </a:prstGeom>
        </p:spPr>
      </p:pic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2D7AD5F2-B64C-4D61-941E-C8ABEEEF7A39}"/>
              </a:ext>
            </a:extLst>
          </p:cNvPr>
          <p:cNvSpPr/>
          <p:nvPr/>
        </p:nvSpPr>
        <p:spPr>
          <a:xfrm>
            <a:off x="3646498" y="5157061"/>
            <a:ext cx="1524000" cy="462053"/>
          </a:xfrm>
          <a:prstGeom prst="donut">
            <a:avLst>
              <a:gd name="adj" fmla="val 450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BAF2CE5D-84C3-4823-8193-ED17999DA0D2}"/>
              </a:ext>
            </a:extLst>
          </p:cNvPr>
          <p:cNvSpPr/>
          <p:nvPr/>
        </p:nvSpPr>
        <p:spPr>
          <a:xfrm>
            <a:off x="6426470" y="6746673"/>
            <a:ext cx="1524000" cy="462053"/>
          </a:xfrm>
          <a:prstGeom prst="donut">
            <a:avLst>
              <a:gd name="adj" fmla="val 450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136760"/>
            <a:ext cx="2484843" cy="7529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57347" y="411983"/>
            <a:ext cx="15858524" cy="41998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97016" y="1377850"/>
            <a:ext cx="6317294" cy="43043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38179" y="1343210"/>
            <a:ext cx="1354502" cy="1719268"/>
            <a:chOff x="15538179" y="1343210"/>
            <a:chExt cx="1354502" cy="17192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38179" y="1343210"/>
              <a:ext cx="1354502" cy="17192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86823" y="3465638"/>
            <a:ext cx="11203974" cy="6115878"/>
            <a:chOff x="2774404" y="3467381"/>
            <a:chExt cx="11203974" cy="61158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74404" y="3467381"/>
              <a:ext cx="11203974" cy="61158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72957" y="8115878"/>
            <a:ext cx="836942" cy="940672"/>
            <a:chOff x="5272957" y="8115878"/>
            <a:chExt cx="836942" cy="9406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9115" y="7700171"/>
              <a:ext cx="1673884" cy="188134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72957" y="8115878"/>
              <a:ext cx="836942" cy="940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136760"/>
            <a:ext cx="2484843" cy="7529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57347" y="411983"/>
            <a:ext cx="15858524" cy="41998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77969" y="1377850"/>
            <a:ext cx="6317294" cy="43043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76274" y="1216948"/>
            <a:ext cx="1354502" cy="1719268"/>
            <a:chOff x="15576274" y="1216948"/>
            <a:chExt cx="1354502" cy="17192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76274" y="1216948"/>
              <a:ext cx="1354502" cy="17192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2868" y="3562759"/>
            <a:ext cx="6765904" cy="5447619"/>
            <a:chOff x="1202868" y="3562759"/>
            <a:chExt cx="6765904" cy="54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2868" y="3562759"/>
              <a:ext cx="6765904" cy="54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14286" y="3562759"/>
            <a:ext cx="6647619" cy="5447619"/>
            <a:chOff x="9314286" y="3562759"/>
            <a:chExt cx="6647619" cy="54476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14286" y="3562759"/>
              <a:ext cx="6647619" cy="54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07624" y="8095774"/>
            <a:ext cx="836942" cy="940672"/>
            <a:chOff x="1946868" y="8197185"/>
            <a:chExt cx="836942" cy="9406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3025" y="7781477"/>
              <a:ext cx="1673884" cy="188134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46868" y="8197185"/>
              <a:ext cx="836942" cy="940672"/>
            </a:xfrm>
            <a:prstGeom prst="rect">
              <a:avLst/>
            </a:prstGeom>
          </p:spPr>
        </p:pic>
      </p:grpSp>
      <p:grpSp>
        <p:nvGrpSpPr>
          <p:cNvPr id="26" name="그룹 1007">
            <a:extLst>
              <a:ext uri="{FF2B5EF4-FFF2-40B4-BE49-F238E27FC236}">
                <a16:creationId xmlns:a16="http://schemas.microsoft.com/office/drawing/2014/main" id="{40655485-F0EF-41E0-B0EB-48EEB98448B8}"/>
              </a:ext>
            </a:extLst>
          </p:cNvPr>
          <p:cNvGrpSpPr/>
          <p:nvPr/>
        </p:nvGrpSpPr>
        <p:grpSpPr>
          <a:xfrm>
            <a:off x="6172200" y="8887740"/>
            <a:ext cx="836942" cy="940672"/>
            <a:chOff x="1946868" y="8197185"/>
            <a:chExt cx="836942" cy="940672"/>
          </a:xfrm>
        </p:grpSpPr>
        <p:pic>
          <p:nvPicPr>
            <p:cNvPr id="27" name="Object 23">
              <a:extLst>
                <a:ext uri="{FF2B5EF4-FFF2-40B4-BE49-F238E27FC236}">
                  <a16:creationId xmlns:a16="http://schemas.microsoft.com/office/drawing/2014/main" id="{275043A0-6A55-44E7-87CC-61E14A868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3025" y="7781477"/>
              <a:ext cx="1673884" cy="1881345"/>
            </a:xfrm>
            <a:prstGeom prst="rect">
              <a:avLst/>
            </a:prstGeom>
          </p:spPr>
        </p:pic>
        <p:pic>
          <p:nvPicPr>
            <p:cNvPr id="28" name="Object 24">
              <a:extLst>
                <a:ext uri="{FF2B5EF4-FFF2-40B4-BE49-F238E27FC236}">
                  <a16:creationId xmlns:a16="http://schemas.microsoft.com/office/drawing/2014/main" id="{C86E795B-CE6F-42E6-9283-F96E85667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46868" y="8197185"/>
              <a:ext cx="836942" cy="940672"/>
            </a:xfrm>
            <a:prstGeom prst="rect">
              <a:avLst/>
            </a:prstGeom>
          </p:spPr>
        </p:pic>
      </p:grpSp>
      <p:grpSp>
        <p:nvGrpSpPr>
          <p:cNvPr id="31" name="그룹 1007">
            <a:extLst>
              <a:ext uri="{FF2B5EF4-FFF2-40B4-BE49-F238E27FC236}">
                <a16:creationId xmlns:a16="http://schemas.microsoft.com/office/drawing/2014/main" id="{AFD1CA29-E554-462D-B8D4-D9A617938126}"/>
              </a:ext>
            </a:extLst>
          </p:cNvPr>
          <p:cNvGrpSpPr/>
          <p:nvPr/>
        </p:nvGrpSpPr>
        <p:grpSpPr>
          <a:xfrm>
            <a:off x="14136616" y="8887740"/>
            <a:ext cx="836942" cy="940672"/>
            <a:chOff x="1946868" y="8197185"/>
            <a:chExt cx="836942" cy="940672"/>
          </a:xfrm>
        </p:grpSpPr>
        <p:pic>
          <p:nvPicPr>
            <p:cNvPr id="32" name="Object 23">
              <a:extLst>
                <a:ext uri="{FF2B5EF4-FFF2-40B4-BE49-F238E27FC236}">
                  <a16:creationId xmlns:a16="http://schemas.microsoft.com/office/drawing/2014/main" id="{C6440E8C-81F6-4948-A294-98F38BEB3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3025" y="7781477"/>
              <a:ext cx="1673884" cy="1881345"/>
            </a:xfrm>
            <a:prstGeom prst="rect">
              <a:avLst/>
            </a:prstGeom>
          </p:spPr>
        </p:pic>
        <p:pic>
          <p:nvPicPr>
            <p:cNvPr id="33" name="Object 24">
              <a:extLst>
                <a:ext uri="{FF2B5EF4-FFF2-40B4-BE49-F238E27FC236}">
                  <a16:creationId xmlns:a16="http://schemas.microsoft.com/office/drawing/2014/main" id="{9127A6B7-4B3C-4E06-BF5B-08DF6244D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46868" y="8197185"/>
              <a:ext cx="836942" cy="940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136760"/>
            <a:ext cx="2484843" cy="7529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57347" y="411983"/>
            <a:ext cx="15858524" cy="41998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77969" y="1377850"/>
            <a:ext cx="6317294" cy="43043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76274" y="1216948"/>
            <a:ext cx="1354502" cy="1719268"/>
            <a:chOff x="15576274" y="1216948"/>
            <a:chExt cx="1354502" cy="17192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76274" y="1216948"/>
              <a:ext cx="1354502" cy="17192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4963" y="3562759"/>
            <a:ext cx="6609524" cy="5390476"/>
            <a:chOff x="1244963" y="3562759"/>
            <a:chExt cx="6609524" cy="53904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4963" y="3562759"/>
              <a:ext cx="6609524" cy="53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71429" y="3550040"/>
            <a:ext cx="6609524" cy="5352381"/>
            <a:chOff x="9371429" y="3550040"/>
            <a:chExt cx="6609524" cy="53523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71429" y="3550040"/>
              <a:ext cx="6609524" cy="5352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96000" y="8902421"/>
            <a:ext cx="836942" cy="940672"/>
            <a:chOff x="6196249" y="8953236"/>
            <a:chExt cx="836942" cy="9406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32407" y="8537528"/>
              <a:ext cx="1673884" cy="188134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96249" y="8953236"/>
              <a:ext cx="836942" cy="940672"/>
            </a:xfrm>
            <a:prstGeom prst="rect">
              <a:avLst/>
            </a:prstGeom>
          </p:spPr>
        </p:pic>
      </p:grpSp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DECEBEB2-A558-48EE-A57E-E90E63628C7A}"/>
              </a:ext>
            </a:extLst>
          </p:cNvPr>
          <p:cNvGrpSpPr/>
          <p:nvPr/>
        </p:nvGrpSpPr>
        <p:grpSpPr>
          <a:xfrm>
            <a:off x="14208297" y="8864342"/>
            <a:ext cx="836942" cy="940672"/>
            <a:chOff x="6196249" y="8953236"/>
            <a:chExt cx="836942" cy="940672"/>
          </a:xfrm>
        </p:grpSpPr>
        <p:pic>
          <p:nvPicPr>
            <p:cNvPr id="22" name="Object 23">
              <a:extLst>
                <a:ext uri="{FF2B5EF4-FFF2-40B4-BE49-F238E27FC236}">
                  <a16:creationId xmlns:a16="http://schemas.microsoft.com/office/drawing/2014/main" id="{E70B4172-94A1-483D-AF02-FCE5620A9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32407" y="8537528"/>
              <a:ext cx="1673884" cy="1881345"/>
            </a:xfrm>
            <a:prstGeom prst="rect">
              <a:avLst/>
            </a:prstGeom>
          </p:spPr>
        </p:pic>
        <p:pic>
          <p:nvPicPr>
            <p:cNvPr id="23" name="Object 24">
              <a:extLst>
                <a:ext uri="{FF2B5EF4-FFF2-40B4-BE49-F238E27FC236}">
                  <a16:creationId xmlns:a16="http://schemas.microsoft.com/office/drawing/2014/main" id="{712484DA-4A60-4D66-B100-A84D88B17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96249" y="8953236"/>
              <a:ext cx="836942" cy="940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136760"/>
            <a:ext cx="2484843" cy="7529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57347" y="411983"/>
            <a:ext cx="15858524" cy="41998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77969" y="1377850"/>
            <a:ext cx="6317294" cy="43043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76274" y="1216948"/>
            <a:ext cx="1354502" cy="1719268"/>
            <a:chOff x="15576274" y="1216948"/>
            <a:chExt cx="1354502" cy="17192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76274" y="1216948"/>
              <a:ext cx="1354502" cy="17192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2105" y="3530992"/>
            <a:ext cx="6647619" cy="5371429"/>
            <a:chOff x="1302105" y="3530992"/>
            <a:chExt cx="6647619" cy="53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2105" y="3530992"/>
              <a:ext cx="6647619" cy="53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90476" y="3520721"/>
            <a:ext cx="6627785" cy="5381700"/>
            <a:chOff x="9390476" y="3520721"/>
            <a:chExt cx="6627785" cy="53817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90476" y="3520721"/>
              <a:ext cx="6627785" cy="5381700"/>
            </a:xfrm>
            <a:prstGeom prst="rect">
              <a:avLst/>
            </a:prstGeom>
          </p:spPr>
        </p:pic>
      </p:grpSp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6A546C3E-9BA4-45F8-8983-29BEA982A871}"/>
              </a:ext>
            </a:extLst>
          </p:cNvPr>
          <p:cNvGrpSpPr/>
          <p:nvPr/>
        </p:nvGrpSpPr>
        <p:grpSpPr>
          <a:xfrm>
            <a:off x="6096000" y="8801100"/>
            <a:ext cx="836942" cy="940672"/>
            <a:chOff x="6196249" y="8953236"/>
            <a:chExt cx="836942" cy="940672"/>
          </a:xfrm>
        </p:grpSpPr>
        <p:pic>
          <p:nvPicPr>
            <p:cNvPr id="22" name="Object 23">
              <a:extLst>
                <a:ext uri="{FF2B5EF4-FFF2-40B4-BE49-F238E27FC236}">
                  <a16:creationId xmlns:a16="http://schemas.microsoft.com/office/drawing/2014/main" id="{F6DFF41F-9D55-42CA-BB2D-B2B20BDFC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32407" y="8537528"/>
              <a:ext cx="1673884" cy="1881345"/>
            </a:xfrm>
            <a:prstGeom prst="rect">
              <a:avLst/>
            </a:prstGeom>
          </p:spPr>
        </p:pic>
        <p:pic>
          <p:nvPicPr>
            <p:cNvPr id="23" name="Object 24">
              <a:extLst>
                <a:ext uri="{FF2B5EF4-FFF2-40B4-BE49-F238E27FC236}">
                  <a16:creationId xmlns:a16="http://schemas.microsoft.com/office/drawing/2014/main" id="{389FA108-33D6-4565-A33E-963AE98EB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96249" y="8953236"/>
              <a:ext cx="836942" cy="940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136760"/>
            <a:ext cx="2484843" cy="7529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57347" y="411983"/>
            <a:ext cx="15858524" cy="41998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77969" y="1377850"/>
            <a:ext cx="6317294" cy="43043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76274" y="1216948"/>
            <a:ext cx="1354502" cy="1719268"/>
            <a:chOff x="15576274" y="1216948"/>
            <a:chExt cx="1354502" cy="17192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76274" y="1216948"/>
              <a:ext cx="1354502" cy="17192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36295" y="3207183"/>
            <a:ext cx="6628571" cy="5452557"/>
            <a:chOff x="5136295" y="3207183"/>
            <a:chExt cx="6628571" cy="54525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36295" y="3207183"/>
              <a:ext cx="6628571" cy="5452557"/>
            </a:xfrm>
            <a:prstGeom prst="rect">
              <a:avLst/>
            </a:prstGeom>
          </p:spPr>
        </p:pic>
      </p:grpSp>
      <p:grpSp>
        <p:nvGrpSpPr>
          <p:cNvPr id="19" name="그룹 1007">
            <a:extLst>
              <a:ext uri="{FF2B5EF4-FFF2-40B4-BE49-F238E27FC236}">
                <a16:creationId xmlns:a16="http://schemas.microsoft.com/office/drawing/2014/main" id="{272E4410-8BF8-4436-B18F-C1694397342D}"/>
              </a:ext>
            </a:extLst>
          </p:cNvPr>
          <p:cNvGrpSpPr/>
          <p:nvPr/>
        </p:nvGrpSpPr>
        <p:grpSpPr>
          <a:xfrm>
            <a:off x="9982200" y="8572500"/>
            <a:ext cx="836942" cy="940672"/>
            <a:chOff x="6196249" y="8953236"/>
            <a:chExt cx="836942" cy="940672"/>
          </a:xfrm>
        </p:grpSpPr>
        <p:pic>
          <p:nvPicPr>
            <p:cNvPr id="20" name="Object 23">
              <a:extLst>
                <a:ext uri="{FF2B5EF4-FFF2-40B4-BE49-F238E27FC236}">
                  <a16:creationId xmlns:a16="http://schemas.microsoft.com/office/drawing/2014/main" id="{32492E47-A111-4D7D-A606-D80948B85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2407" y="8537528"/>
              <a:ext cx="1673884" cy="1881345"/>
            </a:xfrm>
            <a:prstGeom prst="rect">
              <a:avLst/>
            </a:prstGeom>
          </p:spPr>
        </p:pic>
        <p:pic>
          <p:nvPicPr>
            <p:cNvPr id="23" name="Object 24">
              <a:extLst>
                <a:ext uri="{FF2B5EF4-FFF2-40B4-BE49-F238E27FC236}">
                  <a16:creationId xmlns:a16="http://schemas.microsoft.com/office/drawing/2014/main" id="{2DF92728-9BAF-44D8-8578-BAB02384B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96249" y="8953236"/>
              <a:ext cx="836942" cy="940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136760"/>
            <a:ext cx="2484843" cy="7529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57347" y="411983"/>
            <a:ext cx="15858524" cy="41998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77969" y="1377850"/>
            <a:ext cx="6317294" cy="43043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76274" y="1216948"/>
            <a:ext cx="1354502" cy="1719268"/>
            <a:chOff x="15576274" y="1216948"/>
            <a:chExt cx="1354502" cy="17192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76274" y="1216948"/>
              <a:ext cx="1354502" cy="17192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0000" y="2450463"/>
            <a:ext cx="10107213" cy="7529004"/>
            <a:chOff x="1000000" y="2450463"/>
            <a:chExt cx="10107213" cy="75290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0000" y="2450463"/>
              <a:ext cx="10107213" cy="75290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11550" y="4720445"/>
            <a:ext cx="8314463" cy="2874754"/>
            <a:chOff x="8711550" y="4720445"/>
            <a:chExt cx="8314463" cy="28747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1550" y="4720445"/>
              <a:ext cx="8314463" cy="2874754"/>
            </a:xfrm>
            <a:prstGeom prst="rect">
              <a:avLst/>
            </a:prstGeom>
          </p:spPr>
        </p:pic>
      </p:grpSp>
      <p:grpSp>
        <p:nvGrpSpPr>
          <p:cNvPr id="26" name="그룹 1007">
            <a:extLst>
              <a:ext uri="{FF2B5EF4-FFF2-40B4-BE49-F238E27FC236}">
                <a16:creationId xmlns:a16="http://schemas.microsoft.com/office/drawing/2014/main" id="{DC83C7D7-BA36-4D3D-B09B-986436B5D244}"/>
              </a:ext>
            </a:extLst>
          </p:cNvPr>
          <p:cNvGrpSpPr/>
          <p:nvPr/>
        </p:nvGrpSpPr>
        <p:grpSpPr>
          <a:xfrm>
            <a:off x="14707248" y="6844798"/>
            <a:ext cx="836942" cy="940672"/>
            <a:chOff x="6196249" y="8953236"/>
            <a:chExt cx="836942" cy="940672"/>
          </a:xfrm>
        </p:grpSpPr>
        <p:pic>
          <p:nvPicPr>
            <p:cNvPr id="27" name="Object 23">
              <a:extLst>
                <a:ext uri="{FF2B5EF4-FFF2-40B4-BE49-F238E27FC236}">
                  <a16:creationId xmlns:a16="http://schemas.microsoft.com/office/drawing/2014/main" id="{BB95ECB8-E068-43D7-AC5B-E70C833EA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32407" y="8537528"/>
              <a:ext cx="1673884" cy="1881345"/>
            </a:xfrm>
            <a:prstGeom prst="rect">
              <a:avLst/>
            </a:prstGeom>
          </p:spPr>
        </p:pic>
        <p:pic>
          <p:nvPicPr>
            <p:cNvPr id="28" name="Object 24">
              <a:extLst>
                <a:ext uri="{FF2B5EF4-FFF2-40B4-BE49-F238E27FC236}">
                  <a16:creationId xmlns:a16="http://schemas.microsoft.com/office/drawing/2014/main" id="{1E19C88F-6887-46AD-BE35-65F2A0C2F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96249" y="8953236"/>
              <a:ext cx="836942" cy="940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541" y="531961"/>
            <a:ext cx="6330105" cy="9772801"/>
            <a:chOff x="-152381" y="742857"/>
            <a:chExt cx="6408945" cy="95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742857"/>
              <a:ext cx="6408945" cy="95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376" y="972353"/>
            <a:ext cx="229860" cy="197679"/>
            <a:chOff x="17904376" y="972353"/>
            <a:chExt cx="229860" cy="1976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4376" y="972353"/>
              <a:ext cx="229860" cy="1976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9811" y="2298935"/>
            <a:ext cx="6587353" cy="22856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65191" y="8375637"/>
            <a:ext cx="719664" cy="1055241"/>
            <a:chOff x="16165191" y="8375637"/>
            <a:chExt cx="719664" cy="10552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5191" y="8375637"/>
              <a:ext cx="719664" cy="10552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0164" y="5206636"/>
            <a:ext cx="9772801" cy="385355"/>
            <a:chOff x="1370164" y="5206636"/>
            <a:chExt cx="9772801" cy="3853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370164" y="5206636"/>
              <a:ext cx="9772801" cy="3853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3526" y="136760"/>
            <a:ext cx="2484843" cy="7529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031336" y="2588524"/>
            <a:ext cx="996929" cy="884774"/>
            <a:chOff x="7031336" y="2588524"/>
            <a:chExt cx="996929" cy="8847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31336" y="2588524"/>
              <a:ext cx="996929" cy="8847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31336" y="4684209"/>
            <a:ext cx="996929" cy="884774"/>
            <a:chOff x="7031336" y="4684209"/>
            <a:chExt cx="996929" cy="88477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31336" y="4684209"/>
              <a:ext cx="996929" cy="8847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31336" y="7094516"/>
            <a:ext cx="996929" cy="884774"/>
            <a:chOff x="7031336" y="7094516"/>
            <a:chExt cx="996929" cy="8847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31336" y="7094516"/>
              <a:ext cx="996929" cy="88477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29807" y="4272791"/>
            <a:ext cx="8777854" cy="311306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29807" y="6927888"/>
            <a:ext cx="5353017" cy="228565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3333" y="6952381"/>
            <a:ext cx="2457937" cy="31047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145714" y="7879539"/>
            <a:ext cx="1539043" cy="2230149"/>
            <a:chOff x="3145714" y="7879539"/>
            <a:chExt cx="1539043" cy="223014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45714" y="7879539"/>
              <a:ext cx="1539043" cy="223014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576569" y="1615592"/>
            <a:ext cx="10115386" cy="919580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4307" y="2803508"/>
            <a:ext cx="3299386" cy="99981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136760"/>
            <a:ext cx="2484843" cy="7529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57347" y="411983"/>
            <a:ext cx="15858524" cy="41998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77969" y="1377850"/>
            <a:ext cx="6317294" cy="43043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76274" y="1216948"/>
            <a:ext cx="1354502" cy="1719268"/>
            <a:chOff x="15576274" y="1216948"/>
            <a:chExt cx="1354502" cy="17192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76274" y="1216948"/>
              <a:ext cx="1354502" cy="17192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4282" y="2507605"/>
            <a:ext cx="10045822" cy="7568522"/>
            <a:chOff x="1014282" y="2507605"/>
            <a:chExt cx="10045822" cy="75685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4282" y="2507605"/>
              <a:ext cx="10045822" cy="75685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18722" y="5359402"/>
            <a:ext cx="836942" cy="940672"/>
            <a:chOff x="9956496" y="5821530"/>
            <a:chExt cx="836942" cy="9406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92653" y="5405822"/>
              <a:ext cx="1673884" cy="188134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56496" y="5821530"/>
              <a:ext cx="836942" cy="940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80952"/>
            <a:ext cx="17740952" cy="9675534"/>
            <a:chOff x="0" y="780952"/>
            <a:chExt cx="17740952" cy="96755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032709" y="-3251757"/>
              <a:ext cx="9675534" cy="177409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0348" y="3041948"/>
            <a:ext cx="15032887" cy="54855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11940" y="5391163"/>
            <a:ext cx="14171184" cy="249839"/>
            <a:chOff x="2111940" y="5391163"/>
            <a:chExt cx="14171184" cy="2498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4957345" y="5282551"/>
              <a:ext cx="28342368" cy="49967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111940" y="5391163"/>
              <a:ext cx="14171184" cy="2498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1245" y="1788664"/>
            <a:ext cx="11890095" cy="54855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136760"/>
            <a:ext cx="2484843" cy="7529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72964" y="1955292"/>
            <a:ext cx="996929" cy="884774"/>
            <a:chOff x="8672964" y="1955292"/>
            <a:chExt cx="996929" cy="8847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72964" y="1955292"/>
              <a:ext cx="996929" cy="8847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750" y="6003170"/>
            <a:ext cx="3285714" cy="3285714"/>
            <a:chOff x="135750" y="6003170"/>
            <a:chExt cx="3285714" cy="328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750" y="6003170"/>
              <a:ext cx="3285714" cy="3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28066" y="7646027"/>
            <a:ext cx="3036093" cy="1669851"/>
            <a:chOff x="6828066" y="7646027"/>
            <a:chExt cx="3036093" cy="166985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28066" y="7646027"/>
              <a:ext cx="3036093" cy="16698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09524" y="9244781"/>
            <a:ext cx="3133333" cy="1207561"/>
            <a:chOff x="6074843" y="9244781"/>
            <a:chExt cx="3068014" cy="20818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74843" y="9244781"/>
              <a:ext cx="3068014" cy="20818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16949" y="9244781"/>
            <a:ext cx="3593922" cy="1207561"/>
            <a:chOff x="9142857" y="9244781"/>
            <a:chExt cx="3068014" cy="208186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9244781"/>
              <a:ext cx="3068014" cy="20818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27211" y="9244781"/>
            <a:ext cx="3549065" cy="1207561"/>
            <a:chOff x="11608262" y="9244781"/>
            <a:chExt cx="3068014" cy="208186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08262" y="9244781"/>
              <a:ext cx="3068014" cy="20818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0755" y="9244781"/>
            <a:ext cx="3068014" cy="1211705"/>
            <a:chOff x="1470755" y="9244781"/>
            <a:chExt cx="3068014" cy="208186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0755" y="9244781"/>
              <a:ext cx="3068014" cy="20818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690081" y="9244781"/>
            <a:ext cx="3068014" cy="1211705"/>
            <a:chOff x="3690081" y="9244781"/>
            <a:chExt cx="3068014" cy="208186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90081" y="9244781"/>
              <a:ext cx="3068014" cy="208186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561525" y="9244781"/>
            <a:ext cx="3125112" cy="1207561"/>
            <a:chOff x="14618623" y="9244781"/>
            <a:chExt cx="3068014" cy="208186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18623" y="9244781"/>
              <a:ext cx="3068014" cy="20818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1" y="9244781"/>
            <a:ext cx="1673179" cy="1211705"/>
            <a:chOff x="-1394835" y="9244781"/>
            <a:chExt cx="3068014" cy="208186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394835" y="9244781"/>
              <a:ext cx="3068014" cy="20818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675534"/>
            <a:chOff x="17667589" y="780952"/>
            <a:chExt cx="618125" cy="95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00108" y="457143"/>
            <a:ext cx="9400844" cy="9962829"/>
            <a:chOff x="8300108" y="457143"/>
            <a:chExt cx="9400844" cy="99628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0108" y="457143"/>
              <a:ext cx="9400844" cy="99628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376" y="972353"/>
            <a:ext cx="229860" cy="197679"/>
            <a:chOff x="17904376" y="972353"/>
            <a:chExt cx="229860" cy="1976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4376" y="972353"/>
              <a:ext cx="229860" cy="1976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4237" y="3020209"/>
            <a:ext cx="6536979" cy="59427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0330" y="3860921"/>
            <a:ext cx="3587155" cy="9142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24793" y="1580903"/>
            <a:ext cx="10053091" cy="78215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1"/>
            <a:ext cx="2484843" cy="7529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7294" y="3837141"/>
            <a:ext cx="996929" cy="884774"/>
            <a:chOff x="1437294" y="3837141"/>
            <a:chExt cx="996929" cy="8847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294" y="3837141"/>
              <a:ext cx="996929" cy="8847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294" y="5545860"/>
            <a:ext cx="996929" cy="884715"/>
            <a:chOff x="1437294" y="5545860"/>
            <a:chExt cx="996929" cy="8847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294" y="5545860"/>
              <a:ext cx="996929" cy="8847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294" y="7083733"/>
            <a:ext cx="996929" cy="884715"/>
            <a:chOff x="1437294" y="7083733"/>
            <a:chExt cx="996929" cy="8847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294" y="7083733"/>
              <a:ext cx="996929" cy="88471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50330" y="5477292"/>
            <a:ext cx="2405455" cy="91420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59854" y="7227778"/>
            <a:ext cx="2090512" cy="91420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112012" y="5438557"/>
            <a:ext cx="1200667" cy="3748922"/>
            <a:chOff x="16112012" y="5438557"/>
            <a:chExt cx="1200667" cy="37489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12012" y="5438557"/>
              <a:ext cx="1200667" cy="37489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41987" y="1756384"/>
            <a:ext cx="1340048" cy="1546137"/>
            <a:chOff x="15441987" y="1756384"/>
            <a:chExt cx="1340048" cy="154613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60000">
              <a:off x="15441987" y="1756384"/>
              <a:ext cx="1340048" cy="15461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95596" y="2215356"/>
            <a:ext cx="3676998" cy="1189617"/>
            <a:chOff x="2095596" y="2215356"/>
            <a:chExt cx="3676998" cy="118961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095596" y="2215356"/>
              <a:ext cx="3676998" cy="1189617"/>
              <a:chOff x="2095596" y="2215356"/>
              <a:chExt cx="3676998" cy="118961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095596" y="2215356"/>
                <a:ext cx="3676998" cy="1189617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36142" y="2005154"/>
              <a:ext cx="4336613" cy="21437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300108" y="9217101"/>
            <a:ext cx="1261029" cy="1260399"/>
            <a:chOff x="8300108" y="9025316"/>
            <a:chExt cx="1261029" cy="126039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00108" y="9025316"/>
              <a:ext cx="1261029" cy="126039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508547" y="9212717"/>
            <a:ext cx="1261029" cy="1260399"/>
            <a:chOff x="10508547" y="9025316"/>
            <a:chExt cx="1261029" cy="126039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08547" y="9025316"/>
              <a:ext cx="1261029" cy="126039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943571" y="9217101"/>
            <a:ext cx="1261029" cy="1260399"/>
            <a:chOff x="11943571" y="9026240"/>
            <a:chExt cx="1261029" cy="126039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43571" y="9026240"/>
              <a:ext cx="1261029" cy="12603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000530" y="9212717"/>
            <a:ext cx="1261029" cy="1260399"/>
            <a:chOff x="13000530" y="9025316"/>
            <a:chExt cx="1261029" cy="126039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00530" y="9025316"/>
              <a:ext cx="1261029" cy="12603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203632" y="9212717"/>
            <a:ext cx="1261029" cy="1260399"/>
            <a:chOff x="14203632" y="9025316"/>
            <a:chExt cx="1261029" cy="126039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203632" y="9025316"/>
              <a:ext cx="1261029" cy="12603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333678" y="9212717"/>
            <a:ext cx="1261029" cy="1260399"/>
            <a:chOff x="15333678" y="9025316"/>
            <a:chExt cx="1261029" cy="126039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333678" y="9025316"/>
              <a:ext cx="1261029" cy="126039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501577" y="9212717"/>
            <a:ext cx="1261029" cy="1260399"/>
            <a:chOff x="16501577" y="9025316"/>
            <a:chExt cx="1261029" cy="126039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501577" y="9025316"/>
              <a:ext cx="1261029" cy="126039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103759" y="9212717"/>
            <a:ext cx="1663035" cy="1260399"/>
            <a:chOff x="9103759" y="9025316"/>
            <a:chExt cx="1663035" cy="126039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03759" y="9025316"/>
              <a:ext cx="1663035" cy="126039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404870" y="5320971"/>
            <a:ext cx="9828571" cy="387554"/>
            <a:chOff x="3404870" y="5320971"/>
            <a:chExt cx="9828571" cy="38755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3404870" y="5320971"/>
              <a:ext cx="9828571" cy="38755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313056" y="9217101"/>
            <a:ext cx="1261029" cy="1260399"/>
            <a:chOff x="11313056" y="9025316"/>
            <a:chExt cx="1261029" cy="126039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13056" y="9025316"/>
              <a:ext cx="1261029" cy="126039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3526" y="89141"/>
            <a:ext cx="2484843" cy="752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45714" y="3074514"/>
            <a:ext cx="11679313" cy="327162"/>
            <a:chOff x="3145714" y="3074514"/>
            <a:chExt cx="11679313" cy="3271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5714" y="3074514"/>
              <a:ext cx="11679313" cy="3271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52010" y="6567"/>
            <a:ext cx="11858170" cy="54855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51707" y="1908829"/>
            <a:ext cx="13485050" cy="2742789"/>
          </a:xfrm>
          <a:prstGeom prst="rect">
            <a:avLst/>
          </a:prstGeom>
        </p:spPr>
      </p:pic>
      <p:pic>
        <p:nvPicPr>
          <p:cNvPr id="2" name="게더타운 영상">
            <a:hlinkClick r:id="" action="ppaction://media"/>
            <a:extLst>
              <a:ext uri="{FF2B5EF4-FFF2-40B4-BE49-F238E27FC236}">
                <a16:creationId xmlns:a16="http://schemas.microsoft.com/office/drawing/2014/main" id="{35613BB4-FFFB-496F-B112-51D5E7614B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38108" y="3721593"/>
            <a:ext cx="9609498" cy="58724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2484843" cy="752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45714" y="3074514"/>
            <a:ext cx="11679313" cy="327162"/>
            <a:chOff x="3145714" y="3074514"/>
            <a:chExt cx="11679313" cy="3271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45714" y="3074514"/>
              <a:ext cx="11679313" cy="3271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52010" y="6567"/>
            <a:ext cx="11858170" cy="54855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1709" y="1908833"/>
            <a:ext cx="9535464" cy="27427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8858" y="3258829"/>
            <a:ext cx="4729859" cy="47721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027" y="6734907"/>
            <a:ext cx="6083668" cy="45713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87249" y="6466591"/>
            <a:ext cx="13374382" cy="4397595"/>
          </a:xfrm>
          <a:prstGeom prst="rect">
            <a:avLst/>
          </a:prstGeom>
        </p:spPr>
      </p:pic>
      <p:pic>
        <p:nvPicPr>
          <p:cNvPr id="21" name="Object 16">
            <a:extLst>
              <a:ext uri="{FF2B5EF4-FFF2-40B4-BE49-F238E27FC236}">
                <a16:creationId xmlns:a16="http://schemas.microsoft.com/office/drawing/2014/main" id="{B72CAFEF-B19C-43AA-AA1D-8A56CDC11FB1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87249" y="3521906"/>
            <a:ext cx="15448572" cy="357018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2484843" cy="752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4286" y="3074514"/>
            <a:ext cx="15605714" cy="327162"/>
            <a:chOff x="1314286" y="3074514"/>
            <a:chExt cx="15605714" cy="3271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286" y="3074514"/>
              <a:ext cx="15605714" cy="3271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04717" y="-107718"/>
            <a:ext cx="10676390" cy="54855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8257" y="1833611"/>
            <a:ext cx="17795836" cy="27427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4413" y="4480637"/>
            <a:ext cx="5427382" cy="4170599"/>
            <a:chOff x="653714" y="4485748"/>
            <a:chExt cx="5427382" cy="41705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60000">
              <a:off x="-1924827" y="2579798"/>
              <a:ext cx="10854764" cy="834119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60000">
              <a:off x="653714" y="4485748"/>
              <a:ext cx="5427382" cy="41705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34810" y="4217472"/>
            <a:ext cx="3633792" cy="4893028"/>
            <a:chOff x="6853105" y="4362557"/>
            <a:chExt cx="3633792" cy="48930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300000">
              <a:off x="5132405" y="2053426"/>
              <a:ext cx="7267585" cy="978605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300000">
              <a:off x="6853105" y="4362557"/>
              <a:ext cx="3633792" cy="48930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16115" y="4626250"/>
            <a:ext cx="6171429" cy="4075472"/>
            <a:chOff x="11176748" y="4815010"/>
            <a:chExt cx="6171429" cy="40754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00000">
              <a:off x="8278851" y="3066487"/>
              <a:ext cx="12342857" cy="815094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300000">
              <a:off x="11176748" y="4815010"/>
              <a:ext cx="6171429" cy="40754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2484843" cy="752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4286" y="3074514"/>
            <a:ext cx="15605714" cy="327162"/>
            <a:chOff x="1314286" y="3074514"/>
            <a:chExt cx="15605714" cy="3271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286" y="3074514"/>
              <a:ext cx="15605714" cy="3271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04717" y="-107718"/>
            <a:ext cx="10676390" cy="54855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1709" y="1908833"/>
            <a:ext cx="9535464" cy="27427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7033" y="3138271"/>
            <a:ext cx="6083668" cy="45713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43721" y="3488740"/>
            <a:ext cx="7423358" cy="68798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2484843" cy="752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4286" y="3074514"/>
            <a:ext cx="15605714" cy="327162"/>
            <a:chOff x="1314286" y="3074514"/>
            <a:chExt cx="15605714" cy="3271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286" y="3074514"/>
              <a:ext cx="15605714" cy="3271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04721" y="-107719"/>
            <a:ext cx="12251033" cy="54855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1709" y="1908833"/>
            <a:ext cx="9535464" cy="27427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67582" y="3503650"/>
            <a:ext cx="3998158" cy="77072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7211" y="3011724"/>
            <a:ext cx="4729859" cy="47721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22005" y="3503652"/>
            <a:ext cx="10443170" cy="77072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2484843" cy="752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45714" y="3074514"/>
            <a:ext cx="11679313" cy="327162"/>
            <a:chOff x="3145714" y="3074514"/>
            <a:chExt cx="11679313" cy="3271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45714" y="3074514"/>
              <a:ext cx="11679313" cy="3271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4825" y="8530294"/>
            <a:ext cx="12273237" cy="11428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41136" y="100833"/>
            <a:ext cx="10361427" cy="54855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16187" y="1908833"/>
            <a:ext cx="14044840" cy="27427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7785" y="9069531"/>
            <a:ext cx="9513301" cy="11428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03333" y="3401676"/>
            <a:ext cx="6857301" cy="4747362"/>
            <a:chOff x="5403333" y="3401676"/>
            <a:chExt cx="6857301" cy="47473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84568" y="1173819"/>
              <a:ext cx="13714602" cy="949472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03333" y="3401676"/>
              <a:ext cx="6857301" cy="47473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2484843" cy="752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45714" y="3074514"/>
            <a:ext cx="11679313" cy="327162"/>
            <a:chOff x="3145714" y="3074514"/>
            <a:chExt cx="11679313" cy="3271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45714" y="3074514"/>
              <a:ext cx="11679313" cy="3271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41136" y="100833"/>
            <a:ext cx="10361427" cy="54855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1709" y="1908833"/>
            <a:ext cx="9535464" cy="27427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4210" y="2834387"/>
            <a:ext cx="6083668" cy="45713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89579" y="3731148"/>
            <a:ext cx="11011317" cy="5911316"/>
            <a:chOff x="4389579" y="3731148"/>
            <a:chExt cx="11011317" cy="59113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955313" y="936257"/>
              <a:ext cx="22022634" cy="1182263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89579" y="3731148"/>
              <a:ext cx="11011317" cy="59113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14" y="800100"/>
            <a:ext cx="17768847" cy="9615764"/>
            <a:chOff x="-27896" y="840722"/>
            <a:chExt cx="17768847" cy="96157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048646" y="-3235820"/>
              <a:ext cx="9615764" cy="1776884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0350" y="3041950"/>
            <a:ext cx="16232845" cy="54855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57265" y="5383546"/>
            <a:ext cx="14171184" cy="249839"/>
            <a:chOff x="2111940" y="5391163"/>
            <a:chExt cx="14171184" cy="2498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4957345" y="5282551"/>
              <a:ext cx="28342368" cy="49967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111940" y="5391163"/>
              <a:ext cx="14171184" cy="2498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1245" y="1788664"/>
            <a:ext cx="11890095" cy="54855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136760"/>
            <a:ext cx="2484843" cy="7529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72964" y="1955292"/>
            <a:ext cx="996929" cy="884774"/>
            <a:chOff x="8672964" y="1955292"/>
            <a:chExt cx="996929" cy="8847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72964" y="1955292"/>
              <a:ext cx="996929" cy="8847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750" y="6003170"/>
            <a:ext cx="3285714" cy="3285714"/>
            <a:chOff x="135750" y="6003170"/>
            <a:chExt cx="3285714" cy="328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750" y="6003170"/>
              <a:ext cx="3285714" cy="3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34643" y="7569836"/>
            <a:ext cx="3036093" cy="1669851"/>
            <a:chOff x="13434643" y="7569836"/>
            <a:chExt cx="3036093" cy="166985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34643" y="7569836"/>
              <a:ext cx="3036093" cy="16698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17545" y="9244782"/>
            <a:ext cx="2925311" cy="1204104"/>
            <a:chOff x="6074843" y="9244781"/>
            <a:chExt cx="3068014" cy="20818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74843" y="9244781"/>
              <a:ext cx="3068014" cy="20818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88336" y="9247184"/>
            <a:ext cx="3068014" cy="1201702"/>
            <a:chOff x="9142857" y="9244781"/>
            <a:chExt cx="3358449" cy="227894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9244781"/>
              <a:ext cx="3358449" cy="22789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86357" y="9244781"/>
            <a:ext cx="2989919" cy="1201703"/>
            <a:chOff x="11608262" y="9244781"/>
            <a:chExt cx="3068014" cy="208186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08262" y="9244781"/>
              <a:ext cx="3068014" cy="20818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23151" y="9244782"/>
            <a:ext cx="3068014" cy="1204104"/>
            <a:chOff x="1470755" y="9244781"/>
            <a:chExt cx="3068014" cy="208186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0755" y="9244781"/>
              <a:ext cx="3068014" cy="20818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962399" y="9244782"/>
            <a:ext cx="2795695" cy="1204104"/>
            <a:chOff x="3690081" y="9244781"/>
            <a:chExt cx="3068014" cy="208186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90081" y="9244781"/>
              <a:ext cx="3068014" cy="208186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650543" y="9244781"/>
            <a:ext cx="3036094" cy="1201703"/>
            <a:chOff x="14618623" y="9244781"/>
            <a:chExt cx="3068014" cy="208186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18623" y="9244781"/>
              <a:ext cx="3068014" cy="20818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1" y="9244782"/>
            <a:ext cx="1673179" cy="1204104"/>
            <a:chOff x="-1394835" y="9244781"/>
            <a:chExt cx="3068014" cy="208186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394835" y="9244781"/>
              <a:ext cx="3068014" cy="20818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78400" y="780952"/>
            <a:ext cx="648064" cy="9665532"/>
            <a:chOff x="17667589" y="780952"/>
            <a:chExt cx="618125" cy="95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55401" y="0"/>
            <a:ext cx="18926830" cy="10179762"/>
            <a:chOff x="-355401" y="0"/>
            <a:chExt cx="18926830" cy="10179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5401" y="0"/>
              <a:ext cx="18926830" cy="10179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60714" y="2326836"/>
            <a:ext cx="12764286" cy="6048570"/>
            <a:chOff x="2760714" y="2326836"/>
            <a:chExt cx="12764286" cy="604857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760714" y="2326836"/>
              <a:ext cx="12764286" cy="6048570"/>
              <a:chOff x="2760714" y="2326836"/>
              <a:chExt cx="12764286" cy="604857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621429" y="-697449"/>
                <a:ext cx="25528571" cy="12097141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760714" y="2326836"/>
                <a:ext cx="12764286" cy="604857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849488" y="2408971"/>
              <a:ext cx="12586738" cy="5884300"/>
              <a:chOff x="2849488" y="2408971"/>
              <a:chExt cx="12586738" cy="588430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49488" y="2408971"/>
                <a:ext cx="12586738" cy="588430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494801" y="4299405"/>
            <a:ext cx="11210397" cy="1542857"/>
            <a:chOff x="3494801" y="4299405"/>
            <a:chExt cx="11210397" cy="154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022200" y="3607389"/>
              <a:ext cx="22420795" cy="308571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4801" y="4299405"/>
              <a:ext cx="11210397" cy="15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94945" y="6220458"/>
            <a:ext cx="5427139" cy="1388850"/>
            <a:chOff x="9294945" y="6220458"/>
            <a:chExt cx="5427139" cy="13888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56919" y="5601577"/>
              <a:ext cx="10854278" cy="277770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94945" y="6220458"/>
              <a:ext cx="5427139" cy="138885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75388" y="-184152"/>
            <a:ext cx="11432086" cy="305370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71888" y="-199091"/>
            <a:ext cx="11961606" cy="305370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72584" y="2333737"/>
            <a:ext cx="4723730" cy="278927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51579" y="2333739"/>
            <a:ext cx="3352222" cy="278927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48804" y="4187822"/>
            <a:ext cx="1882881" cy="246016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29005" y="4197655"/>
            <a:ext cx="2705217" cy="246016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076826" y="3031067"/>
            <a:ext cx="702633" cy="492877"/>
            <a:chOff x="4076826" y="3031067"/>
            <a:chExt cx="702633" cy="49287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634005" y="3378490"/>
              <a:ext cx="145454" cy="145454"/>
              <a:chOff x="4634005" y="3378490"/>
              <a:chExt cx="145454" cy="14545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634005" y="3378490"/>
                <a:ext cx="145454" cy="14545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076826" y="3031067"/>
              <a:ext cx="145454" cy="145454"/>
              <a:chOff x="4076826" y="3031067"/>
              <a:chExt cx="145454" cy="14545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076826" y="3031067"/>
                <a:ext cx="145454" cy="14545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3078273" y="2969584"/>
            <a:ext cx="1311857" cy="597218"/>
            <a:chOff x="13078273" y="2969584"/>
            <a:chExt cx="1311857" cy="59721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078273" y="3115038"/>
              <a:ext cx="145454" cy="145454"/>
              <a:chOff x="13078273" y="3115038"/>
              <a:chExt cx="145454" cy="14545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078273" y="3115038"/>
                <a:ext cx="145454" cy="14545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651671" y="3421347"/>
              <a:ext cx="145454" cy="145454"/>
              <a:chOff x="13651671" y="3421347"/>
              <a:chExt cx="145454" cy="14545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651671" y="3421347"/>
                <a:ext cx="145454" cy="14545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44676" y="2969584"/>
              <a:ext cx="145454" cy="145454"/>
              <a:chOff x="14244676" y="2969584"/>
              <a:chExt cx="145454" cy="14545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244676" y="2969584"/>
                <a:ext cx="145454" cy="145454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3104778" y="6836312"/>
            <a:ext cx="145454" cy="145454"/>
            <a:chOff x="3104778" y="6836312"/>
            <a:chExt cx="145454" cy="14545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04778" y="6836312"/>
              <a:ext cx="145454" cy="14545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509087" y="6206172"/>
            <a:ext cx="5427139" cy="1388850"/>
            <a:chOff x="3509087" y="6206172"/>
            <a:chExt cx="5427139" cy="138885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1061" y="5587291"/>
              <a:ext cx="10854278" cy="2777700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9087" y="6206172"/>
              <a:ext cx="5427139" cy="1388850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719088" y="6258924"/>
            <a:ext cx="1385011" cy="180964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327022" y="6354037"/>
            <a:ext cx="1588118" cy="154281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52640" y="6481926"/>
            <a:ext cx="2269305" cy="1028543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473117" y="6258924"/>
            <a:ext cx="1385011" cy="180964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985008" y="6354037"/>
            <a:ext cx="1673819" cy="154281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843409" y="6541767"/>
            <a:ext cx="2938262" cy="102854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961527" y="626609"/>
            <a:ext cx="635043" cy="682624"/>
            <a:chOff x="2961527" y="626609"/>
            <a:chExt cx="635043" cy="68262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61527" y="626609"/>
              <a:ext cx="635043" cy="68262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104843" y="626609"/>
            <a:ext cx="1114153" cy="617859"/>
            <a:chOff x="14104843" y="626609"/>
            <a:chExt cx="1114153" cy="61785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104843" y="626609"/>
              <a:ext cx="1114153" cy="6178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888968" y="3175880"/>
            <a:ext cx="426366" cy="426366"/>
            <a:chOff x="5888968" y="3175880"/>
            <a:chExt cx="426366" cy="42636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88968" y="3175880"/>
              <a:ext cx="426366" cy="42636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851371" y="3175880"/>
            <a:ext cx="426366" cy="426366"/>
            <a:chOff x="11851371" y="3175880"/>
            <a:chExt cx="426366" cy="42636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851371" y="3175880"/>
              <a:ext cx="426366" cy="42636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900183" y="5959347"/>
            <a:ext cx="145454" cy="145454"/>
            <a:chOff x="14900183" y="5959347"/>
            <a:chExt cx="145454" cy="14545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900183" y="5959347"/>
              <a:ext cx="145454" cy="145454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651699" y="4320324"/>
            <a:ext cx="4090711" cy="185193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-150044" y="10038095"/>
            <a:ext cx="18500088" cy="247619"/>
            <a:chOff x="-150044" y="10038095"/>
            <a:chExt cx="18500088" cy="24761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-150044" y="10038095"/>
              <a:ext cx="18500088" cy="247619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 rot="-5400000">
            <a:off x="-281543" y="5058519"/>
            <a:ext cx="2799042" cy="63802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2373604" y="6729204"/>
            <a:ext cx="2280490" cy="3142938"/>
            <a:chOff x="2373604" y="6729204"/>
            <a:chExt cx="2280490" cy="3142938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373604" y="6729204"/>
              <a:ext cx="2280490" cy="314293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6332209" y="3668399"/>
            <a:ext cx="1785649" cy="2831812"/>
            <a:chOff x="16332209" y="3668399"/>
            <a:chExt cx="1785649" cy="283181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332209" y="3668399"/>
              <a:ext cx="1785649" cy="283181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6887205" y="3499363"/>
            <a:ext cx="579785" cy="458442"/>
            <a:chOff x="16887205" y="3499363"/>
            <a:chExt cx="579785" cy="45844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840000">
              <a:off x="16887205" y="3499363"/>
              <a:ext cx="579785" cy="458442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 rot="-120000">
            <a:off x="16350134" y="4732600"/>
            <a:ext cx="1427975" cy="1447766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6848393" y="4238873"/>
            <a:ext cx="610424" cy="485455"/>
            <a:chOff x="16848393" y="4238873"/>
            <a:chExt cx="610424" cy="485455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848393" y="4238873"/>
              <a:ext cx="610424" cy="4854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2762" y="716191"/>
            <a:ext cx="13610541" cy="9570810"/>
            <a:chOff x="4102762" y="716190"/>
            <a:chExt cx="13610541" cy="97231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2762" y="716190"/>
              <a:ext cx="13610541" cy="97231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0538" y="4591214"/>
            <a:ext cx="419982" cy="20159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03811" y="2543453"/>
            <a:ext cx="10593259" cy="91426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88511" y="414699"/>
            <a:ext cx="357416" cy="9872303"/>
            <a:chOff x="3988511" y="414699"/>
            <a:chExt cx="357416" cy="98723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768933" y="5172143"/>
              <a:ext cx="9872303" cy="3574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59125" y="3463444"/>
            <a:ext cx="1195528" cy="903293"/>
            <a:chOff x="5959125" y="3463444"/>
            <a:chExt cx="1195528" cy="9032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0320" y="3070757"/>
              <a:ext cx="2391056" cy="180658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9125" y="3463444"/>
              <a:ext cx="1195528" cy="9032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359255" cy="829398"/>
            <a:chOff x="0" y="0"/>
            <a:chExt cx="18359255" cy="8293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3526" y="89141"/>
            <a:ext cx="2484843" cy="75298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2762" y="716191"/>
            <a:ext cx="13610541" cy="9570810"/>
            <a:chOff x="4102762" y="716190"/>
            <a:chExt cx="13610541" cy="97231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762" y="716190"/>
              <a:ext cx="13610541" cy="97231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0538" y="4591214"/>
            <a:ext cx="419982" cy="20159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16319" y="2329406"/>
            <a:ext cx="14402698" cy="91426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65586" y="780952"/>
            <a:ext cx="419982" cy="9570810"/>
            <a:chOff x="3965586" y="780952"/>
            <a:chExt cx="351695" cy="97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715709" y="5462247"/>
              <a:ext cx="9714286" cy="3516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37094" y="7768929"/>
            <a:ext cx="1195528" cy="903293"/>
            <a:chOff x="15237094" y="7768929"/>
            <a:chExt cx="1195528" cy="9032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98289" y="7376242"/>
              <a:ext cx="2391056" cy="180658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37094" y="7768929"/>
              <a:ext cx="1195528" cy="9032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359255" cy="829398"/>
            <a:chOff x="0" y="0"/>
            <a:chExt cx="18359255" cy="8293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3526" y="89141"/>
            <a:ext cx="2484843" cy="7529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2484846" cy="7529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5370" y="4240000"/>
            <a:ext cx="15495583" cy="4970747"/>
            <a:chOff x="1005370" y="4240000"/>
            <a:chExt cx="15495583" cy="49707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17974" y="2079074"/>
              <a:ext cx="30991165" cy="994149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370" y="4240000"/>
              <a:ext cx="15495583" cy="4970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7186" y="8625985"/>
            <a:ext cx="798609" cy="1169524"/>
            <a:chOff x="15477186" y="8625985"/>
            <a:chExt cx="798609" cy="11695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77186" y="8625985"/>
              <a:ext cx="798609" cy="11695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83789" y="6692998"/>
            <a:ext cx="12915487" cy="365705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89705" y="5033987"/>
            <a:ext cx="4774281" cy="54855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9796" y="4403827"/>
            <a:ext cx="9661323" cy="36570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98049" y="934294"/>
            <a:ext cx="16057995" cy="54855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2985" y="2722613"/>
            <a:ext cx="5363066" cy="27427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2484846" cy="7529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5370" y="4240000"/>
            <a:ext cx="15495583" cy="4970747"/>
            <a:chOff x="1005370" y="4240000"/>
            <a:chExt cx="15495583" cy="49707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17974" y="2079074"/>
              <a:ext cx="30991165" cy="994149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370" y="4240000"/>
              <a:ext cx="15495583" cy="4970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15536" y="2694262"/>
            <a:ext cx="798609" cy="1169524"/>
            <a:chOff x="13215536" y="2694262"/>
            <a:chExt cx="798609" cy="11695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15536" y="2694262"/>
              <a:ext cx="798609" cy="11695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13306" y="926913"/>
            <a:ext cx="16160392" cy="54855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25877" y="4829859"/>
            <a:ext cx="3239674" cy="3239674"/>
            <a:chOff x="1525877" y="4829859"/>
            <a:chExt cx="3239674" cy="32396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5877" y="4829859"/>
              <a:ext cx="3239674" cy="32396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12530" y="4984586"/>
            <a:ext cx="2759901" cy="2584707"/>
            <a:chOff x="7012530" y="4984586"/>
            <a:chExt cx="2759901" cy="25847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2530" y="4984586"/>
              <a:ext cx="2759901" cy="2584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15536" y="5349591"/>
            <a:ext cx="2306598" cy="2276400"/>
            <a:chOff x="13215536" y="5349591"/>
            <a:chExt cx="2306598" cy="22764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15536" y="5349591"/>
              <a:ext cx="2306598" cy="22764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16191" y="6354821"/>
            <a:ext cx="807870" cy="789187"/>
            <a:chOff x="11116191" y="6354821"/>
            <a:chExt cx="807870" cy="7891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16191" y="6354821"/>
              <a:ext cx="807870" cy="7891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63131" y="7504881"/>
            <a:ext cx="3382773" cy="22856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08489" y="7504881"/>
            <a:ext cx="6396031" cy="22856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43539" y="7353300"/>
            <a:ext cx="5594057" cy="269707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940701" y="6276940"/>
            <a:ext cx="807870" cy="789187"/>
            <a:chOff x="4940701" y="6276940"/>
            <a:chExt cx="807870" cy="78918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40701" y="6276940"/>
              <a:ext cx="807870" cy="7891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52936" y="4623132"/>
            <a:ext cx="1273062" cy="1115640"/>
            <a:chOff x="13652936" y="4623132"/>
            <a:chExt cx="1273062" cy="111564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52936" y="4623132"/>
              <a:ext cx="1273062" cy="111564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2484846" cy="7529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61128" y="468705"/>
            <a:ext cx="14874030" cy="54855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780953"/>
            <a:ext cx="5167619" cy="9504762"/>
            <a:chOff x="-190476" y="780952"/>
            <a:chExt cx="5358095" cy="9561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90476" y="780952"/>
              <a:ext cx="5358095" cy="95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07884" y="758096"/>
            <a:ext cx="321639" cy="9544115"/>
            <a:chOff x="5007884" y="758096"/>
            <a:chExt cx="321639" cy="95441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96646" y="5369334"/>
              <a:ext cx="9544115" cy="3216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78719" y="3294422"/>
            <a:ext cx="10330054" cy="327162"/>
            <a:chOff x="7378719" y="3294422"/>
            <a:chExt cx="10330054" cy="3271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78719" y="3294422"/>
              <a:ext cx="10330054" cy="32716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45959" y="4047359"/>
            <a:ext cx="10562468" cy="431532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996439" y="4811732"/>
            <a:ext cx="1443202" cy="1443202"/>
            <a:chOff x="15996439" y="4811732"/>
            <a:chExt cx="1443202" cy="14432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96439" y="4811732"/>
              <a:ext cx="1443202" cy="14432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7632" y="2605396"/>
            <a:ext cx="7685541" cy="4501793"/>
            <a:chOff x="517632" y="2605396"/>
            <a:chExt cx="7685541" cy="45017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175899" y="545517"/>
              <a:ext cx="15371081" cy="900358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7632" y="2605396"/>
              <a:ext cx="7685541" cy="45017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70534" y="6706923"/>
            <a:ext cx="1112381" cy="1112381"/>
            <a:chOff x="7770534" y="6706923"/>
            <a:chExt cx="1112381" cy="11123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70534" y="6706923"/>
              <a:ext cx="1112381" cy="111238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29400" y="7118368"/>
            <a:ext cx="8660403" cy="431532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756416" y="3621584"/>
            <a:ext cx="728610" cy="1059334"/>
            <a:chOff x="8756416" y="3621584"/>
            <a:chExt cx="728610" cy="105933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56416" y="3621584"/>
              <a:ext cx="728610" cy="10593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30553" y="8345876"/>
            <a:ext cx="909251" cy="1073944"/>
            <a:chOff x="5930553" y="8345876"/>
            <a:chExt cx="909251" cy="107394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30553" y="8345876"/>
              <a:ext cx="909251" cy="10739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2484846" cy="7529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61128" y="468705"/>
            <a:ext cx="14874030" cy="54855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780953"/>
            <a:ext cx="5167619" cy="9504762"/>
            <a:chOff x="-190476" y="780952"/>
            <a:chExt cx="5358095" cy="9561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90476" y="780952"/>
              <a:ext cx="5358095" cy="95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02362" y="758097"/>
            <a:ext cx="321126" cy="9528906"/>
            <a:chOff x="5002362" y="758097"/>
            <a:chExt cx="321126" cy="95289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98472" y="5361987"/>
              <a:ext cx="9528906" cy="3211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37535" y="3040161"/>
            <a:ext cx="10330054" cy="327162"/>
            <a:chOff x="7337535" y="3040161"/>
            <a:chExt cx="10330054" cy="3271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37535" y="3040161"/>
              <a:ext cx="10330054" cy="32716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58198" y="3265702"/>
            <a:ext cx="11354218" cy="47846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0000" y="2503545"/>
            <a:ext cx="7312394" cy="4565995"/>
            <a:chOff x="600000" y="2503545"/>
            <a:chExt cx="7312394" cy="45659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904830" y="414289"/>
              <a:ext cx="14624788" cy="913199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0000" y="2503545"/>
              <a:ext cx="7312394" cy="45659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37535" y="6472165"/>
            <a:ext cx="1112381" cy="1112381"/>
            <a:chOff x="7337535" y="6472165"/>
            <a:chExt cx="1112381" cy="11123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37535" y="6472165"/>
              <a:ext cx="1112381" cy="111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564735" y="6525975"/>
            <a:ext cx="2668656" cy="1467761"/>
            <a:chOff x="14564735" y="6525975"/>
            <a:chExt cx="2668656" cy="146776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64735" y="6525975"/>
              <a:ext cx="2668656" cy="14677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59129" y="3040161"/>
            <a:ext cx="1352519" cy="1352519"/>
            <a:chOff x="8959129" y="3040161"/>
            <a:chExt cx="1352519" cy="13525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59129" y="3040161"/>
              <a:ext cx="1352519" cy="13525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189335" y="3644841"/>
            <a:ext cx="728610" cy="1059334"/>
            <a:chOff x="8189335" y="3644841"/>
            <a:chExt cx="728610" cy="105933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89335" y="3644841"/>
              <a:ext cx="728610" cy="10593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30553" y="8345876"/>
            <a:ext cx="909251" cy="1073944"/>
            <a:chOff x="5930553" y="8345876"/>
            <a:chExt cx="909251" cy="107394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30553" y="8345876"/>
              <a:ext cx="909251" cy="107394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36296" y="7425101"/>
            <a:ext cx="12629618" cy="43171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2484846" cy="7529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61128" y="468705"/>
            <a:ext cx="14874030" cy="54855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4783" y="780952"/>
            <a:ext cx="5202402" cy="9593903"/>
            <a:chOff x="-190476" y="780952"/>
            <a:chExt cx="5358095" cy="9561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90476" y="780952"/>
              <a:ext cx="5358095" cy="95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02362" y="758096"/>
            <a:ext cx="324087" cy="9616761"/>
            <a:chOff x="5002362" y="758096"/>
            <a:chExt cx="324087" cy="96167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56025" y="5404433"/>
              <a:ext cx="9616761" cy="3240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37535" y="3040161"/>
            <a:ext cx="10330054" cy="327162"/>
            <a:chOff x="7337535" y="3040161"/>
            <a:chExt cx="10330054" cy="3271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37535" y="3040161"/>
              <a:ext cx="10330054" cy="32716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27684" y="3904560"/>
            <a:ext cx="11351488" cy="49735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36806" y="2364899"/>
            <a:ext cx="7676302" cy="4440017"/>
            <a:chOff x="636806" y="2364899"/>
            <a:chExt cx="7676302" cy="44400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025714" y="354198"/>
              <a:ext cx="15352604" cy="888003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806" y="2364899"/>
              <a:ext cx="7676302" cy="44400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95644" y="6324487"/>
            <a:ext cx="1112381" cy="1112381"/>
            <a:chOff x="7695644" y="6324487"/>
            <a:chExt cx="1112381" cy="11123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95644" y="6324487"/>
              <a:ext cx="1112381" cy="111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68849" y="6107713"/>
            <a:ext cx="1409412" cy="1504745"/>
            <a:chOff x="15768849" y="6107713"/>
            <a:chExt cx="1409412" cy="15047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68849" y="6107713"/>
              <a:ext cx="1409412" cy="15047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56416" y="3621584"/>
            <a:ext cx="728610" cy="1059334"/>
            <a:chOff x="8756416" y="3621584"/>
            <a:chExt cx="728610" cy="10593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56416" y="3621584"/>
              <a:ext cx="728610" cy="10593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91428" y="8345876"/>
            <a:ext cx="909251" cy="1073944"/>
            <a:chOff x="5691428" y="8345876"/>
            <a:chExt cx="909251" cy="10739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91428" y="8345876"/>
              <a:ext cx="909251" cy="107394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38869" y="7425446"/>
            <a:ext cx="13253172" cy="4315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15" y="829398"/>
            <a:ext cx="17754867" cy="9627088"/>
            <a:chOff x="-13915" y="829398"/>
            <a:chExt cx="17754867" cy="96270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049975" y="-3234492"/>
              <a:ext cx="9627088" cy="177548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7910" y="2935271"/>
            <a:ext cx="16998538" cy="52112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1940" y="5391163"/>
            <a:ext cx="14171184" cy="249839"/>
            <a:chOff x="2111940" y="5391163"/>
            <a:chExt cx="14171184" cy="2498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4957345" y="5282551"/>
              <a:ext cx="28342368" cy="49967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111940" y="5391163"/>
              <a:ext cx="14171184" cy="24983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5055" y="1769617"/>
            <a:ext cx="11890095" cy="54855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136760"/>
            <a:ext cx="2484843" cy="7529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34869" y="1955292"/>
            <a:ext cx="996929" cy="884774"/>
            <a:chOff x="8634869" y="1955292"/>
            <a:chExt cx="996929" cy="8847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34869" y="1955292"/>
              <a:ext cx="996929" cy="8847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92825" y="7605852"/>
            <a:ext cx="3036093" cy="1669851"/>
            <a:chOff x="10692825" y="7605852"/>
            <a:chExt cx="3036093" cy="16698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92825" y="7605852"/>
              <a:ext cx="3036093" cy="16698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73038" y="9244781"/>
            <a:ext cx="3469819" cy="1249067"/>
            <a:chOff x="6074843" y="9244781"/>
            <a:chExt cx="3068014" cy="20818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74843" y="9244781"/>
              <a:ext cx="3068014" cy="20818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30825" y="9244781"/>
            <a:ext cx="3304989" cy="1249067"/>
            <a:chOff x="9142857" y="9244781"/>
            <a:chExt cx="3068014" cy="20818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9244781"/>
              <a:ext cx="3068014" cy="20818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44199" y="9244781"/>
            <a:ext cx="3332077" cy="1249067"/>
            <a:chOff x="11608262" y="9244781"/>
            <a:chExt cx="3068014" cy="20818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08262" y="9244781"/>
              <a:ext cx="3068014" cy="20818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70755" y="9244782"/>
            <a:ext cx="3068014" cy="1249066"/>
            <a:chOff x="1470755" y="9244781"/>
            <a:chExt cx="3068014" cy="208186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0755" y="9244781"/>
              <a:ext cx="3068014" cy="20818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667091" y="9244782"/>
            <a:ext cx="3091004" cy="1249066"/>
            <a:chOff x="3690081" y="9244781"/>
            <a:chExt cx="3068014" cy="208186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90081" y="9244781"/>
              <a:ext cx="3068014" cy="20818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620909" y="9244782"/>
            <a:ext cx="3133957" cy="1249066"/>
            <a:chOff x="14618623" y="9244781"/>
            <a:chExt cx="3068014" cy="208186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18623" y="9244781"/>
              <a:ext cx="3068014" cy="20818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" y="9244781"/>
            <a:ext cx="1688419" cy="1249067"/>
            <a:chOff x="-1394835" y="9244781"/>
            <a:chExt cx="3068014" cy="208186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394835" y="9244781"/>
              <a:ext cx="3068014" cy="208186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36486" y="5724795"/>
            <a:ext cx="3550909" cy="3550909"/>
            <a:chOff x="336486" y="5724795"/>
            <a:chExt cx="3550909" cy="355090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6486" y="5724795"/>
              <a:ext cx="3550909" cy="355090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667589" y="780951"/>
            <a:ext cx="618125" cy="9506049"/>
            <a:chOff x="17667589" y="780952"/>
            <a:chExt cx="618125" cy="950476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</Words>
  <Application>Microsoft Office PowerPoint</Application>
  <PresentationFormat>사용자 지정</PresentationFormat>
  <Paragraphs>1</Paragraphs>
  <Slides>32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김지현</cp:lastModifiedBy>
  <cp:revision>22</cp:revision>
  <dcterms:created xsi:type="dcterms:W3CDTF">2022-01-07T12:38:04Z</dcterms:created>
  <dcterms:modified xsi:type="dcterms:W3CDTF">2022-01-08T00:13:53Z</dcterms:modified>
</cp:coreProperties>
</file>